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36576000" cy="45720000"/>
  <p:notesSz cx="6858000" cy="9144000"/>
  <p:defaultTextStyle>
    <a:defPPr>
      <a:defRPr lang="en-US"/>
    </a:defPPr>
    <a:lvl1pPr marL="0" algn="l" defTabSz="4702576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51288" algn="l" defTabSz="4702576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02576" algn="l" defTabSz="4702576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053864" algn="l" defTabSz="4702576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05153" algn="l" defTabSz="4702576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756441" algn="l" defTabSz="4702576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107729" algn="l" defTabSz="4702576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459017" algn="l" defTabSz="4702576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810305" algn="l" defTabSz="4702576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23" d="100"/>
          <a:sy n="23" d="100"/>
        </p:scale>
        <p:origin x="-756" y="3516"/>
      </p:cViewPr>
      <p:guideLst>
        <p:guide orient="horz" pos="14400"/>
        <p:guide pos="115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14202837"/>
            <a:ext cx="31089600" cy="9800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25908000"/>
            <a:ext cx="25603200" cy="1168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53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05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56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07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59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10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8E24-2BF3-46B5-B68F-3B24761C42BE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10A22-6E3A-4396-87FD-20B698B87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494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8E24-2BF3-46B5-B68F-3B24761C42BE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10A22-6E3A-4396-87FD-20B698B87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62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0" y="12202590"/>
            <a:ext cx="32918400" cy="2600748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0" y="12202590"/>
            <a:ext cx="98145600" cy="2600748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8E24-2BF3-46B5-B68F-3B24761C42BE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10A22-6E3A-4396-87FD-20B698B87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98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8E24-2BF3-46B5-B68F-3B24761C42BE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10A22-6E3A-4396-87FD-20B698B87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58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2" y="29379337"/>
            <a:ext cx="31089600" cy="9080500"/>
          </a:xfrm>
        </p:spPr>
        <p:txBody>
          <a:bodyPr anchor="t"/>
          <a:lstStyle>
            <a:lvl1pPr algn="l">
              <a:defRPr sz="20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2" y="19378090"/>
            <a:ext cx="31089600" cy="10001247"/>
          </a:xfrm>
        </p:spPr>
        <p:txBody>
          <a:bodyPr anchor="b"/>
          <a:lstStyle>
            <a:lvl1pPr marL="0" indent="0">
              <a:buNone/>
              <a:defRPr sz="10300">
                <a:solidFill>
                  <a:schemeClr val="tx1">
                    <a:tint val="75000"/>
                  </a:schemeClr>
                </a:solidFill>
              </a:defRPr>
            </a:lvl1pPr>
            <a:lvl2pPr marL="2351288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2pPr>
            <a:lvl3pPr marL="4702576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3pPr>
            <a:lvl4pPr marL="7053864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4pPr>
            <a:lvl5pPr marL="9405153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5pPr>
            <a:lvl6pPr marL="11756441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6pPr>
            <a:lvl7pPr marL="14107729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7pPr>
            <a:lvl8pPr marL="16459017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8pPr>
            <a:lvl9pPr marL="18810305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8E24-2BF3-46B5-B68F-3B24761C42BE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10A22-6E3A-4396-87FD-20B698B87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1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0" y="71120003"/>
            <a:ext cx="65532000" cy="201157420"/>
          </a:xfrm>
        </p:spPr>
        <p:txBody>
          <a:bodyPr/>
          <a:lstStyle>
            <a:lvl1pPr>
              <a:defRPr sz="14400"/>
            </a:lvl1pPr>
            <a:lvl2pPr>
              <a:defRPr sz="12300"/>
            </a:lvl2pPr>
            <a:lvl3pPr>
              <a:defRPr sz="103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456800" y="71120003"/>
            <a:ext cx="65532000" cy="201157420"/>
          </a:xfrm>
        </p:spPr>
        <p:txBody>
          <a:bodyPr/>
          <a:lstStyle>
            <a:lvl1pPr>
              <a:defRPr sz="14400"/>
            </a:lvl1pPr>
            <a:lvl2pPr>
              <a:defRPr sz="12300"/>
            </a:lvl2pPr>
            <a:lvl3pPr>
              <a:defRPr sz="103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8E24-2BF3-46B5-B68F-3B24761C42BE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10A22-6E3A-4396-87FD-20B698B87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50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830920"/>
            <a:ext cx="32918400" cy="762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10234087"/>
            <a:ext cx="16160752" cy="4265080"/>
          </a:xfrm>
        </p:spPr>
        <p:txBody>
          <a:bodyPr anchor="b"/>
          <a:lstStyle>
            <a:lvl1pPr marL="0" indent="0">
              <a:buNone/>
              <a:defRPr sz="12300" b="1"/>
            </a:lvl1pPr>
            <a:lvl2pPr marL="2351288" indent="0">
              <a:buNone/>
              <a:defRPr sz="10300" b="1"/>
            </a:lvl2pPr>
            <a:lvl3pPr marL="4702576" indent="0">
              <a:buNone/>
              <a:defRPr sz="9300" b="1"/>
            </a:lvl3pPr>
            <a:lvl4pPr marL="7053864" indent="0">
              <a:buNone/>
              <a:defRPr sz="8200" b="1"/>
            </a:lvl4pPr>
            <a:lvl5pPr marL="9405153" indent="0">
              <a:buNone/>
              <a:defRPr sz="8200" b="1"/>
            </a:lvl5pPr>
            <a:lvl6pPr marL="11756441" indent="0">
              <a:buNone/>
              <a:defRPr sz="8200" b="1"/>
            </a:lvl6pPr>
            <a:lvl7pPr marL="14107729" indent="0">
              <a:buNone/>
              <a:defRPr sz="8200" b="1"/>
            </a:lvl7pPr>
            <a:lvl8pPr marL="16459017" indent="0">
              <a:buNone/>
              <a:defRPr sz="8200" b="1"/>
            </a:lvl8pPr>
            <a:lvl9pPr marL="18810305" indent="0">
              <a:buNone/>
              <a:defRPr sz="8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0" y="14499167"/>
            <a:ext cx="16160752" cy="26341920"/>
          </a:xfrm>
        </p:spPr>
        <p:txBody>
          <a:bodyPr/>
          <a:lstStyle>
            <a:lvl1pPr>
              <a:defRPr sz="12300"/>
            </a:lvl1pPr>
            <a:lvl2pPr>
              <a:defRPr sz="10300"/>
            </a:lvl2pPr>
            <a:lvl3pPr>
              <a:defRPr sz="93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102" y="10234087"/>
            <a:ext cx="16167100" cy="4265080"/>
          </a:xfrm>
        </p:spPr>
        <p:txBody>
          <a:bodyPr anchor="b"/>
          <a:lstStyle>
            <a:lvl1pPr marL="0" indent="0">
              <a:buNone/>
              <a:defRPr sz="12300" b="1"/>
            </a:lvl1pPr>
            <a:lvl2pPr marL="2351288" indent="0">
              <a:buNone/>
              <a:defRPr sz="10300" b="1"/>
            </a:lvl2pPr>
            <a:lvl3pPr marL="4702576" indent="0">
              <a:buNone/>
              <a:defRPr sz="9300" b="1"/>
            </a:lvl3pPr>
            <a:lvl4pPr marL="7053864" indent="0">
              <a:buNone/>
              <a:defRPr sz="8200" b="1"/>
            </a:lvl4pPr>
            <a:lvl5pPr marL="9405153" indent="0">
              <a:buNone/>
              <a:defRPr sz="8200" b="1"/>
            </a:lvl5pPr>
            <a:lvl6pPr marL="11756441" indent="0">
              <a:buNone/>
              <a:defRPr sz="8200" b="1"/>
            </a:lvl6pPr>
            <a:lvl7pPr marL="14107729" indent="0">
              <a:buNone/>
              <a:defRPr sz="8200" b="1"/>
            </a:lvl7pPr>
            <a:lvl8pPr marL="16459017" indent="0">
              <a:buNone/>
              <a:defRPr sz="8200" b="1"/>
            </a:lvl8pPr>
            <a:lvl9pPr marL="18810305" indent="0">
              <a:buNone/>
              <a:defRPr sz="8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102" y="14499167"/>
            <a:ext cx="16167100" cy="26341920"/>
          </a:xfrm>
        </p:spPr>
        <p:txBody>
          <a:bodyPr/>
          <a:lstStyle>
            <a:lvl1pPr>
              <a:defRPr sz="12300"/>
            </a:lvl1pPr>
            <a:lvl2pPr>
              <a:defRPr sz="10300"/>
            </a:lvl2pPr>
            <a:lvl3pPr>
              <a:defRPr sz="93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8E24-2BF3-46B5-B68F-3B24761C42BE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10A22-6E3A-4396-87FD-20B698B87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16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8E24-2BF3-46B5-B68F-3B24761C42BE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10A22-6E3A-4396-87FD-20B698B87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03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8E24-2BF3-46B5-B68F-3B24761C42BE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10A22-6E3A-4396-87FD-20B698B87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591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2" y="1820333"/>
            <a:ext cx="12033252" cy="7747000"/>
          </a:xfrm>
        </p:spPr>
        <p:txBody>
          <a:bodyPr anchor="b"/>
          <a:lstStyle>
            <a:lvl1pPr algn="l">
              <a:defRPr sz="10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200" y="1820337"/>
            <a:ext cx="20447000" cy="39020753"/>
          </a:xfrm>
        </p:spPr>
        <p:txBody>
          <a:bodyPr/>
          <a:lstStyle>
            <a:lvl1pPr>
              <a:defRPr sz="16500"/>
            </a:lvl1pPr>
            <a:lvl2pPr>
              <a:defRPr sz="14400"/>
            </a:lvl2pPr>
            <a:lvl3pPr>
              <a:defRPr sz="12300"/>
            </a:lvl3pPr>
            <a:lvl4pPr>
              <a:defRPr sz="10300"/>
            </a:lvl4pPr>
            <a:lvl5pPr>
              <a:defRPr sz="10300"/>
            </a:lvl5pPr>
            <a:lvl6pPr>
              <a:defRPr sz="10300"/>
            </a:lvl6pPr>
            <a:lvl7pPr>
              <a:defRPr sz="10300"/>
            </a:lvl7pPr>
            <a:lvl8pPr>
              <a:defRPr sz="10300"/>
            </a:lvl8pPr>
            <a:lvl9pPr>
              <a:defRPr sz="10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2" y="9567337"/>
            <a:ext cx="12033252" cy="31273753"/>
          </a:xfrm>
        </p:spPr>
        <p:txBody>
          <a:bodyPr/>
          <a:lstStyle>
            <a:lvl1pPr marL="0" indent="0">
              <a:buNone/>
              <a:defRPr sz="7200"/>
            </a:lvl1pPr>
            <a:lvl2pPr marL="2351288" indent="0">
              <a:buNone/>
              <a:defRPr sz="6200"/>
            </a:lvl2pPr>
            <a:lvl3pPr marL="4702576" indent="0">
              <a:buNone/>
              <a:defRPr sz="5100"/>
            </a:lvl3pPr>
            <a:lvl4pPr marL="7053864" indent="0">
              <a:buNone/>
              <a:defRPr sz="4600"/>
            </a:lvl4pPr>
            <a:lvl5pPr marL="9405153" indent="0">
              <a:buNone/>
              <a:defRPr sz="4600"/>
            </a:lvl5pPr>
            <a:lvl6pPr marL="11756441" indent="0">
              <a:buNone/>
              <a:defRPr sz="4600"/>
            </a:lvl6pPr>
            <a:lvl7pPr marL="14107729" indent="0">
              <a:buNone/>
              <a:defRPr sz="4600"/>
            </a:lvl7pPr>
            <a:lvl8pPr marL="16459017" indent="0">
              <a:buNone/>
              <a:defRPr sz="4600"/>
            </a:lvl8pPr>
            <a:lvl9pPr marL="18810305" indent="0">
              <a:buNone/>
              <a:defRPr sz="4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8E24-2BF3-46B5-B68F-3B24761C42BE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10A22-6E3A-4396-87FD-20B698B87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5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152" y="32004000"/>
            <a:ext cx="21945600" cy="3778253"/>
          </a:xfrm>
        </p:spPr>
        <p:txBody>
          <a:bodyPr anchor="b"/>
          <a:lstStyle>
            <a:lvl1pPr algn="l">
              <a:defRPr sz="10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9152" y="4085167"/>
            <a:ext cx="21945600" cy="27432000"/>
          </a:xfrm>
        </p:spPr>
        <p:txBody>
          <a:bodyPr/>
          <a:lstStyle>
            <a:lvl1pPr marL="0" indent="0">
              <a:buNone/>
              <a:defRPr sz="16500"/>
            </a:lvl1pPr>
            <a:lvl2pPr marL="2351288" indent="0">
              <a:buNone/>
              <a:defRPr sz="14400"/>
            </a:lvl2pPr>
            <a:lvl3pPr marL="4702576" indent="0">
              <a:buNone/>
              <a:defRPr sz="12300"/>
            </a:lvl3pPr>
            <a:lvl4pPr marL="7053864" indent="0">
              <a:buNone/>
              <a:defRPr sz="10300"/>
            </a:lvl4pPr>
            <a:lvl5pPr marL="9405153" indent="0">
              <a:buNone/>
              <a:defRPr sz="10300"/>
            </a:lvl5pPr>
            <a:lvl6pPr marL="11756441" indent="0">
              <a:buNone/>
              <a:defRPr sz="10300"/>
            </a:lvl6pPr>
            <a:lvl7pPr marL="14107729" indent="0">
              <a:buNone/>
              <a:defRPr sz="10300"/>
            </a:lvl7pPr>
            <a:lvl8pPr marL="16459017" indent="0">
              <a:buNone/>
              <a:defRPr sz="10300"/>
            </a:lvl8pPr>
            <a:lvl9pPr marL="18810305" indent="0">
              <a:buNone/>
              <a:defRPr sz="10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9152" y="35782253"/>
            <a:ext cx="21945600" cy="5365747"/>
          </a:xfrm>
        </p:spPr>
        <p:txBody>
          <a:bodyPr/>
          <a:lstStyle>
            <a:lvl1pPr marL="0" indent="0">
              <a:buNone/>
              <a:defRPr sz="7200"/>
            </a:lvl1pPr>
            <a:lvl2pPr marL="2351288" indent="0">
              <a:buNone/>
              <a:defRPr sz="6200"/>
            </a:lvl2pPr>
            <a:lvl3pPr marL="4702576" indent="0">
              <a:buNone/>
              <a:defRPr sz="5100"/>
            </a:lvl3pPr>
            <a:lvl4pPr marL="7053864" indent="0">
              <a:buNone/>
              <a:defRPr sz="4600"/>
            </a:lvl4pPr>
            <a:lvl5pPr marL="9405153" indent="0">
              <a:buNone/>
              <a:defRPr sz="4600"/>
            </a:lvl5pPr>
            <a:lvl6pPr marL="11756441" indent="0">
              <a:buNone/>
              <a:defRPr sz="4600"/>
            </a:lvl6pPr>
            <a:lvl7pPr marL="14107729" indent="0">
              <a:buNone/>
              <a:defRPr sz="4600"/>
            </a:lvl7pPr>
            <a:lvl8pPr marL="16459017" indent="0">
              <a:buNone/>
              <a:defRPr sz="4600"/>
            </a:lvl8pPr>
            <a:lvl9pPr marL="18810305" indent="0">
              <a:buNone/>
              <a:defRPr sz="4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8E24-2BF3-46B5-B68F-3B24761C42BE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10A22-6E3A-4396-87FD-20B698B87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45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1830920"/>
            <a:ext cx="32918400" cy="7620000"/>
          </a:xfrm>
          <a:prstGeom prst="rect">
            <a:avLst/>
          </a:prstGeom>
        </p:spPr>
        <p:txBody>
          <a:bodyPr vert="horz" lIns="470258" tIns="235129" rIns="470258" bIns="23512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10668003"/>
            <a:ext cx="32918400" cy="30173087"/>
          </a:xfrm>
          <a:prstGeom prst="rect">
            <a:avLst/>
          </a:prstGeom>
        </p:spPr>
        <p:txBody>
          <a:bodyPr vert="horz" lIns="470258" tIns="235129" rIns="470258" bIns="23512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28800" y="42375670"/>
            <a:ext cx="8534400" cy="2434167"/>
          </a:xfrm>
          <a:prstGeom prst="rect">
            <a:avLst/>
          </a:prstGeom>
        </p:spPr>
        <p:txBody>
          <a:bodyPr vert="horz" lIns="470258" tIns="235129" rIns="470258" bIns="235129" rtlCol="0" anchor="ctr"/>
          <a:lstStyle>
            <a:lvl1pPr algn="l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E8E24-2BF3-46B5-B68F-3B24761C42BE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96800" y="42375670"/>
            <a:ext cx="11582400" cy="2434167"/>
          </a:xfrm>
          <a:prstGeom prst="rect">
            <a:avLst/>
          </a:prstGeom>
        </p:spPr>
        <p:txBody>
          <a:bodyPr vert="horz" lIns="470258" tIns="235129" rIns="470258" bIns="235129" rtlCol="0" anchor="ctr"/>
          <a:lstStyle>
            <a:lvl1pPr algn="ctr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212800" y="42375670"/>
            <a:ext cx="8534400" cy="2434167"/>
          </a:xfrm>
          <a:prstGeom prst="rect">
            <a:avLst/>
          </a:prstGeom>
        </p:spPr>
        <p:txBody>
          <a:bodyPr vert="horz" lIns="470258" tIns="235129" rIns="470258" bIns="235129" rtlCol="0" anchor="ctr"/>
          <a:lstStyle>
            <a:lvl1pPr algn="r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10A22-6E3A-4396-87FD-20B698B87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69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02576" rtl="0" eaLnBrk="1" latinLnBrk="0" hangingPunct="1">
        <a:spcBef>
          <a:spcPct val="0"/>
        </a:spcBef>
        <a:buNone/>
        <a:defRPr sz="2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3466" indent="-1763466" algn="l" defTabSz="4702576" rtl="0" eaLnBrk="1" latinLnBrk="0" hangingPunct="1">
        <a:spcBef>
          <a:spcPct val="20000"/>
        </a:spcBef>
        <a:buFont typeface="Arial" pitchFamily="34" charset="0"/>
        <a:buChar char="•"/>
        <a:defRPr sz="16500" kern="1200">
          <a:solidFill>
            <a:schemeClr val="tx1"/>
          </a:solidFill>
          <a:latin typeface="+mn-lt"/>
          <a:ea typeface="+mn-ea"/>
          <a:cs typeface="+mn-cs"/>
        </a:defRPr>
      </a:lvl1pPr>
      <a:lvl2pPr marL="3820843" indent="-1469555" algn="l" defTabSz="4702576" rtl="0" eaLnBrk="1" latinLnBrk="0" hangingPunct="1">
        <a:spcBef>
          <a:spcPct val="20000"/>
        </a:spcBef>
        <a:buFont typeface="Arial" pitchFamily="34" charset="0"/>
        <a:buChar char="–"/>
        <a:defRPr sz="14400" kern="1200">
          <a:solidFill>
            <a:schemeClr val="tx1"/>
          </a:solidFill>
          <a:latin typeface="+mn-lt"/>
          <a:ea typeface="+mn-ea"/>
          <a:cs typeface="+mn-cs"/>
        </a:defRPr>
      </a:lvl2pPr>
      <a:lvl3pPr marL="5878220" indent="-1175644" algn="l" defTabSz="4702576" rtl="0" eaLnBrk="1" latinLnBrk="0" hangingPunct="1">
        <a:spcBef>
          <a:spcPct val="20000"/>
        </a:spcBef>
        <a:buFont typeface="Arial" pitchFamily="34" charset="0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509" indent="-1175644" algn="l" defTabSz="4702576" rtl="0" eaLnBrk="1" latinLnBrk="0" hangingPunct="1">
        <a:spcBef>
          <a:spcPct val="20000"/>
        </a:spcBef>
        <a:buFont typeface="Arial" pitchFamily="34" charset="0"/>
        <a:buChar char="–"/>
        <a:defRPr sz="10300" kern="1200">
          <a:solidFill>
            <a:schemeClr val="tx1"/>
          </a:solidFill>
          <a:latin typeface="+mn-lt"/>
          <a:ea typeface="+mn-ea"/>
          <a:cs typeface="+mn-cs"/>
        </a:defRPr>
      </a:lvl4pPr>
      <a:lvl5pPr marL="10580797" indent="-1175644" algn="l" defTabSz="4702576" rtl="0" eaLnBrk="1" latinLnBrk="0" hangingPunct="1">
        <a:spcBef>
          <a:spcPct val="20000"/>
        </a:spcBef>
        <a:buFont typeface="Arial" pitchFamily="34" charset="0"/>
        <a:buChar char="»"/>
        <a:defRPr sz="10300" kern="1200">
          <a:solidFill>
            <a:schemeClr val="tx1"/>
          </a:solidFill>
          <a:latin typeface="+mn-lt"/>
          <a:ea typeface="+mn-ea"/>
          <a:cs typeface="+mn-cs"/>
        </a:defRPr>
      </a:lvl5pPr>
      <a:lvl6pPr marL="12932085" indent="-1175644" algn="l" defTabSz="4702576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6pPr>
      <a:lvl7pPr marL="15283373" indent="-1175644" algn="l" defTabSz="4702576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7pPr>
      <a:lvl8pPr marL="17634661" indent="-1175644" algn="l" defTabSz="4702576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8pPr>
      <a:lvl9pPr marL="19985949" indent="-1175644" algn="l" defTabSz="4702576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702576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51288" algn="l" defTabSz="4702576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02576" algn="l" defTabSz="4702576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53864" algn="l" defTabSz="4702576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05153" algn="l" defTabSz="4702576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56441" algn="l" defTabSz="4702576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07729" algn="l" defTabSz="4702576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017" algn="l" defTabSz="4702576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810305" algn="l" defTabSz="4702576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169872" y="1647747"/>
            <a:ext cx="18230928" cy="4572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470150" tIns="235072" rIns="470150" bIns="235072" rtlCol="0" anchor="ctr"/>
          <a:lstStyle/>
          <a:p>
            <a:pPr algn="ctr"/>
            <a:r>
              <a:rPr lang="en-US" sz="10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STZ Induction on Mouse neuroblastoma  Neuro2A cells</a:t>
            </a:r>
          </a:p>
        </p:txBody>
      </p:sp>
      <p:sp>
        <p:nvSpPr>
          <p:cNvPr id="5" name="Oval 4"/>
          <p:cNvSpPr/>
          <p:nvPr/>
        </p:nvSpPr>
        <p:spPr>
          <a:xfrm>
            <a:off x="2065699" y="8993917"/>
            <a:ext cx="8134959" cy="711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470150" tIns="235072" rIns="470150" bIns="235072" rtlCol="0" anchor="ctr"/>
          <a:lstStyle/>
          <a:p>
            <a:pPr algn="ctr"/>
            <a:r>
              <a:rPr lang="el-G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β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Amyloid aggregation 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0421604" y="9028553"/>
            <a:ext cx="8783784" cy="6604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470150" tIns="235072" rIns="470150" bIns="235072"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Tau phosphorylation  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382000" y="19535760"/>
            <a:ext cx="14935200" cy="4064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470150" tIns="235072" rIns="470150" bIns="235072" rtlCol="0" anchor="ctr"/>
          <a:lstStyle/>
          <a:p>
            <a:pPr algn="ctr"/>
            <a:r>
              <a:rPr lang="en-US" sz="10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Neuroinflammation</a:t>
            </a:r>
            <a:r>
              <a:rPr lang="en-US" sz="103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" name="Pentagon 7"/>
          <p:cNvSpPr/>
          <p:nvPr/>
        </p:nvSpPr>
        <p:spPr>
          <a:xfrm>
            <a:off x="1537861" y="28491872"/>
            <a:ext cx="8303366" cy="5890488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470150" tIns="235072" rIns="470150" bIns="235072" rtlCol="0" anchor="ctr"/>
          <a:lstStyle/>
          <a:p>
            <a:pPr algn="ctr"/>
            <a:r>
              <a:rPr lang="en-US" sz="10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Oxidative stress</a:t>
            </a:r>
          </a:p>
        </p:txBody>
      </p:sp>
      <p:sp>
        <p:nvSpPr>
          <p:cNvPr id="9" name="Pentagon 8"/>
          <p:cNvSpPr/>
          <p:nvPr/>
        </p:nvSpPr>
        <p:spPr>
          <a:xfrm>
            <a:off x="19859080" y="28422599"/>
            <a:ext cx="9346308" cy="5890487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470150" tIns="235072" rIns="470150" bIns="235072" rtlCol="0" anchor="ctr"/>
          <a:lstStyle/>
          <a:p>
            <a:pPr algn="ctr"/>
            <a:r>
              <a:rPr lang="en-US" sz="10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Cholinergic neuronal loss </a:t>
            </a:r>
          </a:p>
        </p:txBody>
      </p:sp>
      <p:sp>
        <p:nvSpPr>
          <p:cNvPr id="10" name="Pentagon 9"/>
          <p:cNvSpPr/>
          <p:nvPr/>
        </p:nvSpPr>
        <p:spPr>
          <a:xfrm>
            <a:off x="10591800" y="28422599"/>
            <a:ext cx="8686800" cy="6029035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470150" tIns="235072" rIns="470150" bIns="235072" rtlCol="0" anchor="ctr"/>
          <a:lstStyle/>
          <a:p>
            <a:pPr algn="ctr"/>
            <a:r>
              <a:rPr lang="en-US" sz="10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Neurofibrillary tangles</a:t>
            </a:r>
          </a:p>
        </p:txBody>
      </p:sp>
      <p:sp>
        <p:nvSpPr>
          <p:cNvPr id="11" name="Down Arrow 10"/>
          <p:cNvSpPr/>
          <p:nvPr/>
        </p:nvSpPr>
        <p:spPr>
          <a:xfrm rot="2405687" flipH="1">
            <a:off x="8388589" y="6292352"/>
            <a:ext cx="2575712" cy="36284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0150" tIns="235072" rIns="470150" bIns="235072" rtlCol="0" anchor="ctr"/>
          <a:lstStyle/>
          <a:p>
            <a:pPr algn="ctr"/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 rot="18359882" flipH="1">
            <a:off x="20163203" y="6794026"/>
            <a:ext cx="3459205" cy="25144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0150" tIns="235072" rIns="470150" bIns="235072"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524000" y="1154570"/>
            <a:ext cx="0" cy="1574799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524006" y="16579317"/>
            <a:ext cx="27875348" cy="4615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9343932" y="1246283"/>
            <a:ext cx="0" cy="1574800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524006" y="1200740"/>
            <a:ext cx="27819932" cy="1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Down Arrow 26"/>
          <p:cNvSpPr/>
          <p:nvPr/>
        </p:nvSpPr>
        <p:spPr>
          <a:xfrm flipH="1">
            <a:off x="14119632" y="16579307"/>
            <a:ext cx="2575712" cy="27255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0150" tIns="235072" rIns="470150" bIns="235072"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8677236" y="37961453"/>
            <a:ext cx="14344728" cy="609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0150" tIns="235072" rIns="470150" bIns="235072" rtlCol="0" anchor="ctr"/>
          <a:lstStyle/>
          <a:p>
            <a:pPr algn="ctr"/>
            <a:r>
              <a:rPr lang="en-US" sz="10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Alzheimer's Disease Pathogenesis</a:t>
            </a:r>
          </a:p>
        </p:txBody>
      </p:sp>
      <p:sp>
        <p:nvSpPr>
          <p:cNvPr id="34" name="Down Arrow 33"/>
          <p:cNvSpPr/>
          <p:nvPr/>
        </p:nvSpPr>
        <p:spPr>
          <a:xfrm rot="18765268" flipH="1">
            <a:off x="22156485" y="24870317"/>
            <a:ext cx="2321447" cy="21045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0150" tIns="235072" rIns="470150" bIns="235072" rtlCol="0" anchor="ctr"/>
          <a:lstStyle/>
          <a:p>
            <a:pPr algn="ctr"/>
            <a:endParaRPr lang="en-US" dirty="0"/>
          </a:p>
        </p:txBody>
      </p:sp>
      <p:sp>
        <p:nvSpPr>
          <p:cNvPr id="35" name="Down Arrow 34"/>
          <p:cNvSpPr/>
          <p:nvPr/>
        </p:nvSpPr>
        <p:spPr>
          <a:xfrm flipH="1">
            <a:off x="14438290" y="24559820"/>
            <a:ext cx="1703492" cy="27255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0150" tIns="235072" rIns="470150" bIns="235072" rtlCol="0" anchor="ctr"/>
          <a:lstStyle/>
          <a:p>
            <a:pPr algn="ctr"/>
            <a:endParaRPr lang="en-US" dirty="0"/>
          </a:p>
        </p:txBody>
      </p:sp>
      <p:sp>
        <p:nvSpPr>
          <p:cNvPr id="36" name="Down Arrow 35"/>
          <p:cNvSpPr/>
          <p:nvPr/>
        </p:nvSpPr>
        <p:spPr>
          <a:xfrm rot="1668070" flipH="1">
            <a:off x="7914898" y="24262203"/>
            <a:ext cx="1524684" cy="36409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0150" tIns="235072" rIns="470150" bIns="235072" rtlCol="0" anchor="ctr"/>
          <a:lstStyle/>
          <a:p>
            <a:pPr algn="ctr"/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1524000" y="16902554"/>
            <a:ext cx="0" cy="1925781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524006" y="36160367"/>
            <a:ext cx="278753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9399348" y="16764007"/>
            <a:ext cx="0" cy="1953490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Rectangular Callout 46"/>
          <p:cNvSpPr/>
          <p:nvPr/>
        </p:nvSpPr>
        <p:spPr>
          <a:xfrm>
            <a:off x="29205388" y="2794000"/>
            <a:ext cx="7315200" cy="6851493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0150" tIns="235072" rIns="470150" bIns="235072" rtlCol="0" anchor="ctr"/>
          <a:lstStyle/>
          <a:p>
            <a:pPr algn="ctr"/>
            <a:r>
              <a:rPr lang="en-US" sz="103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Apple cider vinegar</a:t>
            </a:r>
          </a:p>
        </p:txBody>
      </p:sp>
      <p:sp>
        <p:nvSpPr>
          <p:cNvPr id="58" name="Bent Arrow 57"/>
          <p:cNvSpPr/>
          <p:nvPr/>
        </p:nvSpPr>
        <p:spPr>
          <a:xfrm rot="10800000">
            <a:off x="24688804" y="10608629"/>
            <a:ext cx="11028220" cy="12680261"/>
          </a:xfrm>
          <a:prstGeom prst="ben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70150" tIns="235072" rIns="470150" bIns="235072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Up Arrow Callout 61"/>
          <p:cNvSpPr/>
          <p:nvPr/>
        </p:nvSpPr>
        <p:spPr>
          <a:xfrm>
            <a:off x="29839232" y="21993890"/>
            <a:ext cx="6047512" cy="8851460"/>
          </a:xfrm>
          <a:prstGeom prst="up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70150" tIns="235072" rIns="470150" bIns="235072"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Protect from neurodegenration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9839232" y="17942080"/>
            <a:ext cx="2493812" cy="5229883"/>
          </a:xfrm>
          <a:prstGeom prst="rect">
            <a:avLst/>
          </a:prstGeom>
          <a:noFill/>
        </p:spPr>
        <p:txBody>
          <a:bodyPr wrap="square" lIns="470150" tIns="235072" rIns="470150" bIns="235072" rtlCol="0">
            <a:spAutoFit/>
          </a:bodyPr>
          <a:lstStyle/>
          <a:p>
            <a:r>
              <a:rPr lang="en-US" sz="30900" dirty="0">
                <a:solidFill>
                  <a:srgbClr val="FFFF00"/>
                </a:solidFill>
              </a:rPr>
              <a:t>X</a:t>
            </a:r>
          </a:p>
        </p:txBody>
      </p:sp>
      <p:sp>
        <p:nvSpPr>
          <p:cNvPr id="2" name="Oval 1"/>
          <p:cNvSpPr/>
          <p:nvPr/>
        </p:nvSpPr>
        <p:spPr>
          <a:xfrm>
            <a:off x="11018137" y="9645503"/>
            <a:ext cx="8534400" cy="619792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470150" tIns="235072" rIns="470150" bIns="235072"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Impaired insulin signaling 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Down Arrow 28"/>
          <p:cNvSpPr/>
          <p:nvPr/>
        </p:nvSpPr>
        <p:spPr>
          <a:xfrm flipH="1">
            <a:off x="14381632" y="6543167"/>
            <a:ext cx="2575712" cy="27255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0150" tIns="235072" rIns="470150" bIns="235072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931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33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USER1</cp:lastModifiedBy>
  <cp:revision>2</cp:revision>
  <dcterms:created xsi:type="dcterms:W3CDTF">2019-08-31T05:00:34Z</dcterms:created>
  <dcterms:modified xsi:type="dcterms:W3CDTF">2019-08-31T05:06:12Z</dcterms:modified>
</cp:coreProperties>
</file>